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7" r:id="rId4"/>
  </p:sldIdLst>
  <p:sldSz cx="15122525" cy="10693400"/>
  <p:notesSz cx="9926638" cy="14355763"/>
  <p:defaultTextStyle>
    <a:defPPr>
      <a:defRPr lang="en-US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20" y="-120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963831" y="428232"/>
            <a:ext cx="3402568" cy="91240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6126" y="428232"/>
            <a:ext cx="9955662" cy="91240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2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9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0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56126" y="2495127"/>
            <a:ext cx="6679115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687284" y="2495127"/>
            <a:ext cx="6679115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5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1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7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2F96-2DE8-4424-A478-0FBC54839EF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0AC45-6534-49D7-ABA2-339B9942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2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702" y="1314252"/>
            <a:ext cx="10033293" cy="675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0873630" y="9595172"/>
            <a:ext cx="10801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1/6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718" y="1242244"/>
            <a:ext cx="9937104" cy="664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0873630" y="9379148"/>
            <a:ext cx="10801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3/6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1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0873630" y="9883204"/>
            <a:ext cx="10801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6/6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06" y="234132"/>
            <a:ext cx="8640960" cy="68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 rot="18018774">
            <a:off x="3632165" y="3624579"/>
            <a:ext cx="2592288" cy="5075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 rot="18018774">
            <a:off x="6694508" y="6866671"/>
            <a:ext cx="2592288" cy="216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09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3</Words>
  <Application>Microsoft Office PowerPoint</Application>
  <PresentationFormat>사용자 지정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a</cp:lastModifiedBy>
  <cp:revision>27</cp:revision>
  <cp:lastPrinted>2016-04-08T05:06:58Z</cp:lastPrinted>
  <dcterms:created xsi:type="dcterms:W3CDTF">2016-04-06T08:37:44Z</dcterms:created>
  <dcterms:modified xsi:type="dcterms:W3CDTF">2016-04-25T14:53:28Z</dcterms:modified>
</cp:coreProperties>
</file>