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88163" cy="100203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4DF0-0188-44AB-8033-CEFB8F225785}" type="datetimeFigureOut">
              <a:rPr lang="ko-KR" altLang="en-US" smtClean="0"/>
              <a:pPr/>
              <a:t>2016-01-14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15E4-2C75-43FE-9850-B12915C6A1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직사각형 94"/>
          <p:cNvSpPr/>
          <p:nvPr/>
        </p:nvSpPr>
        <p:spPr>
          <a:xfrm>
            <a:off x="4034539" y="4393510"/>
            <a:ext cx="1118198" cy="4205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강의모니터링모니터</a:t>
            </a:r>
            <a:endParaRPr lang="ko-KR" altLang="en-US" sz="1100" dirty="0"/>
          </a:p>
        </p:txBody>
      </p:sp>
      <p:sp>
        <p:nvSpPr>
          <p:cNvPr id="4" name="직사각형 3"/>
          <p:cNvSpPr/>
          <p:nvPr/>
        </p:nvSpPr>
        <p:spPr>
          <a:xfrm>
            <a:off x="2195736" y="620688"/>
            <a:ext cx="4752528" cy="496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77740" y="281228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복도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226800" y="733640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524328" y="639661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화이트보드</a:t>
            </a:r>
            <a:endParaRPr lang="ko-KR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7510680" y="571584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 </a:t>
            </a:r>
            <a:r>
              <a:rPr lang="ko-KR" altLang="en-US" sz="1600" dirty="0" smtClean="0"/>
              <a:t>유리보드</a:t>
            </a:r>
            <a:endParaRPr lang="ko-KR" altLang="en-US" sz="1600" dirty="0"/>
          </a:p>
        </p:txBody>
      </p:sp>
      <p:sp>
        <p:nvSpPr>
          <p:cNvPr id="45" name="직사각형 44"/>
          <p:cNvSpPr/>
          <p:nvPr/>
        </p:nvSpPr>
        <p:spPr>
          <a:xfrm>
            <a:off x="4067944" y="809416"/>
            <a:ext cx="1296144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7596336" y="60932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전자칠판</a:t>
            </a:r>
            <a:endParaRPr lang="ko-KR" altLang="en-US" sz="16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732240" y="747288"/>
            <a:ext cx="21602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195736" y="620688"/>
            <a:ext cx="47525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6732240" y="5877272"/>
            <a:ext cx="720080" cy="72008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6732240" y="6237312"/>
            <a:ext cx="720080" cy="72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6732240" y="6525344"/>
            <a:ext cx="720080" cy="72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7" name="그룹 36"/>
          <p:cNvGrpSpPr/>
          <p:nvPr/>
        </p:nvGrpSpPr>
        <p:grpSpPr>
          <a:xfrm>
            <a:off x="3645874" y="1854378"/>
            <a:ext cx="692784" cy="476760"/>
            <a:chOff x="2929464" y="1282408"/>
            <a:chExt cx="692784" cy="476760"/>
          </a:xfrm>
        </p:grpSpPr>
        <p:sp>
          <p:nvSpPr>
            <p:cNvPr id="29" name="육각형 28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순서도: 연결자 30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순서도: 연결자 31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순서도: 연결자 33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순서도: 연결자 35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2821973" y="2383000"/>
            <a:ext cx="692784" cy="476760"/>
            <a:chOff x="2929464" y="1282408"/>
            <a:chExt cx="692784" cy="476760"/>
          </a:xfrm>
        </p:grpSpPr>
        <p:sp>
          <p:nvSpPr>
            <p:cNvPr id="41" name="육각형 40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순서도: 연결자 49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순서도: 연결자 52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순서도: 연결자 53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순서도: 연결자 54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3351230" y="3269806"/>
            <a:ext cx="692784" cy="476760"/>
            <a:chOff x="2929464" y="1282408"/>
            <a:chExt cx="692784" cy="476760"/>
          </a:xfrm>
        </p:grpSpPr>
        <p:sp>
          <p:nvSpPr>
            <p:cNvPr id="59" name="육각형 58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순서도: 연결자 59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순서도: 연결자 60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순서도: 연결자 61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순서도: 연결자 62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2956892" y="4028591"/>
            <a:ext cx="692784" cy="476760"/>
            <a:chOff x="2929464" y="1282408"/>
            <a:chExt cx="692784" cy="476760"/>
          </a:xfrm>
        </p:grpSpPr>
        <p:sp>
          <p:nvSpPr>
            <p:cNvPr id="65" name="육각형 64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순서도: 연결자 65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순서도: 연결자 66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순서도: 연결자 67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순서도: 연결자 68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5652120" y="2060848"/>
            <a:ext cx="692784" cy="476760"/>
            <a:chOff x="2929464" y="1282408"/>
            <a:chExt cx="692784" cy="476760"/>
          </a:xfrm>
        </p:grpSpPr>
        <p:sp>
          <p:nvSpPr>
            <p:cNvPr id="77" name="육각형 76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순서도: 연결자 77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순서도: 연결자 78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순서도: 연결자 79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순서도: 연결자 80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4871057" y="1876098"/>
            <a:ext cx="692784" cy="476760"/>
            <a:chOff x="2929464" y="1282408"/>
            <a:chExt cx="692784" cy="476760"/>
          </a:xfrm>
        </p:grpSpPr>
        <p:sp>
          <p:nvSpPr>
            <p:cNvPr id="83" name="육각형 82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순서도: 연결자 83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순서도: 연결자 84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순서도: 연결자 85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순서도: 연결자 86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4449622" y="2658743"/>
            <a:ext cx="692784" cy="476760"/>
            <a:chOff x="2929464" y="1282408"/>
            <a:chExt cx="692784" cy="476760"/>
          </a:xfrm>
        </p:grpSpPr>
        <p:sp>
          <p:nvSpPr>
            <p:cNvPr id="143" name="육각형 142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순서도: 연결자 143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순서도: 연결자 144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순서도: 연결자 145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순서도: 연결자 146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4" name="그룹 153"/>
          <p:cNvGrpSpPr/>
          <p:nvPr/>
        </p:nvGrpSpPr>
        <p:grpSpPr>
          <a:xfrm>
            <a:off x="5387054" y="4090719"/>
            <a:ext cx="692784" cy="476760"/>
            <a:chOff x="2929464" y="1282408"/>
            <a:chExt cx="692784" cy="476760"/>
          </a:xfrm>
        </p:grpSpPr>
        <p:sp>
          <p:nvSpPr>
            <p:cNvPr id="155" name="육각형 154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순서도: 연결자 155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순서도: 연결자 156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순서도: 연결자 157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순서도: 연결자 158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2" name="모서리가 둥근 직사각형 71"/>
          <p:cNvSpPr/>
          <p:nvPr/>
        </p:nvSpPr>
        <p:spPr>
          <a:xfrm>
            <a:off x="2599984" y="788233"/>
            <a:ext cx="1337592" cy="93192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5416752" y="793596"/>
            <a:ext cx="1270776" cy="101475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/>
          <p:cNvSpPr txBox="1"/>
          <p:nvPr/>
        </p:nvSpPr>
        <p:spPr>
          <a:xfrm>
            <a:off x="7043814" y="277196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복도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5" name="직사각형 74"/>
          <p:cNvSpPr/>
          <p:nvPr/>
        </p:nvSpPr>
        <p:spPr>
          <a:xfrm>
            <a:off x="2196777" y="5456700"/>
            <a:ext cx="47525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3923928" y="15163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벽면인테리어</a:t>
            </a:r>
            <a:endParaRPr lang="ko-KR" alt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838272" y="572255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벽면인테리어</a:t>
            </a:r>
            <a:endParaRPr lang="ko-KR" altLang="en-US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2506987" y="5294842"/>
            <a:ext cx="1337592" cy="93192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모서리가 둥근 직사각형 90"/>
          <p:cNvSpPr/>
          <p:nvPr/>
        </p:nvSpPr>
        <p:spPr>
          <a:xfrm>
            <a:off x="3879857" y="5282579"/>
            <a:ext cx="1337592" cy="93192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5280166" y="5278521"/>
            <a:ext cx="1407361" cy="97249"/>
          </a:xfrm>
          <a:prstGeom prst="round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5704110" y="1399973"/>
            <a:ext cx="927917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전자교탁</a:t>
            </a:r>
            <a:endParaRPr lang="ko-KR" altLang="en-US" sz="120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2760820" y="958395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96" name="모서리가 둥근 직사각형 95"/>
          <p:cNvSpPr/>
          <p:nvPr/>
        </p:nvSpPr>
        <p:spPr>
          <a:xfrm>
            <a:off x="5610027" y="976000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2652572" y="4872801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4126726" y="4868823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5501779" y="4890406"/>
            <a:ext cx="900000" cy="3141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/>
              <a:t>단초점</a:t>
            </a:r>
            <a:endParaRPr lang="en-US" altLang="ko-KR" sz="1000" dirty="0" smtClean="0"/>
          </a:p>
          <a:p>
            <a:pPr algn="ctr"/>
            <a:r>
              <a:rPr lang="ko-KR" altLang="en-US" sz="1000" dirty="0" err="1" smtClean="0"/>
              <a:t>프로젝터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915017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책상 </a:t>
            </a:r>
            <a:r>
              <a:rPr lang="en-US" altLang="ko-KR" dirty="0" smtClean="0"/>
              <a:t>: 26</a:t>
            </a:r>
          </a:p>
          <a:p>
            <a:r>
              <a:rPr lang="ko-KR" altLang="en-US" dirty="0" smtClean="0"/>
              <a:t>의자 </a:t>
            </a:r>
            <a:r>
              <a:rPr lang="en-US" altLang="ko-KR" dirty="0" smtClean="0"/>
              <a:t>: 52</a:t>
            </a:r>
            <a:endParaRPr lang="ko-KR" altLang="en-US" dirty="0"/>
          </a:p>
        </p:txBody>
      </p:sp>
      <p:grpSp>
        <p:nvGrpSpPr>
          <p:cNvPr id="100" name="그룹 99"/>
          <p:cNvGrpSpPr/>
          <p:nvPr/>
        </p:nvGrpSpPr>
        <p:grpSpPr>
          <a:xfrm>
            <a:off x="4930559" y="3392244"/>
            <a:ext cx="692784" cy="476760"/>
            <a:chOff x="2929464" y="1282408"/>
            <a:chExt cx="692784" cy="476760"/>
          </a:xfrm>
        </p:grpSpPr>
        <p:sp>
          <p:nvSpPr>
            <p:cNvPr id="101" name="육각형 100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순서도: 연결자 101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순서도: 연결자 102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순서도: 연결자 103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순서도: 연결자 104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5693041" y="2940507"/>
            <a:ext cx="692784" cy="476760"/>
            <a:chOff x="2929464" y="1282408"/>
            <a:chExt cx="692784" cy="476760"/>
          </a:xfrm>
        </p:grpSpPr>
        <p:sp>
          <p:nvSpPr>
            <p:cNvPr id="107" name="육각형 106"/>
            <p:cNvSpPr/>
            <p:nvPr/>
          </p:nvSpPr>
          <p:spPr>
            <a:xfrm>
              <a:off x="3059832" y="1340768"/>
              <a:ext cx="432048" cy="360040"/>
            </a:xfrm>
            <a:prstGeom prst="hexago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순서도: 연결자 107"/>
            <p:cNvSpPr/>
            <p:nvPr/>
          </p:nvSpPr>
          <p:spPr>
            <a:xfrm>
              <a:off x="3478232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순서도: 연결자 108"/>
            <p:cNvSpPr/>
            <p:nvPr/>
          </p:nvSpPr>
          <p:spPr>
            <a:xfrm>
              <a:off x="3478232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순서도: 연결자 109"/>
            <p:cNvSpPr/>
            <p:nvPr/>
          </p:nvSpPr>
          <p:spPr>
            <a:xfrm>
              <a:off x="2929464" y="1615152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순서도: 연결자 110"/>
            <p:cNvSpPr/>
            <p:nvPr/>
          </p:nvSpPr>
          <p:spPr>
            <a:xfrm>
              <a:off x="2929464" y="1282408"/>
              <a:ext cx="144016" cy="144016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직사각형 93"/>
          <p:cNvSpPr/>
          <p:nvPr/>
        </p:nvSpPr>
        <p:spPr>
          <a:xfrm>
            <a:off x="7274782" y="847149"/>
            <a:ext cx="1171869" cy="815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강의녹화 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시스템 구축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전홍태</cp:lastModifiedBy>
  <cp:revision>53</cp:revision>
  <dcterms:created xsi:type="dcterms:W3CDTF">2015-12-23T03:53:11Z</dcterms:created>
  <dcterms:modified xsi:type="dcterms:W3CDTF">2016-01-14T02:02:50Z</dcterms:modified>
</cp:coreProperties>
</file>