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</p:sldIdLst>
  <p:sldSz cx="9144000" cy="6858000" type="screen4x3"/>
  <p:notesSz cx="6888163" cy="100203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F4DF0-0188-44AB-8033-CEFB8F225785}" type="datetimeFigureOut">
              <a:rPr lang="ko-KR" altLang="en-US" smtClean="0"/>
              <a:pPr/>
              <a:t>2016-01-06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195736" y="620688"/>
            <a:ext cx="4752528" cy="4968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87624" y="278092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7430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226800" y="733640"/>
            <a:ext cx="216024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5258672" y="2996952"/>
            <a:ext cx="1512168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7524328" y="639661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화이트보드</a:t>
            </a:r>
            <a:endParaRPr lang="ko-KR" alt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7510680" y="571584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 </a:t>
            </a:r>
            <a:r>
              <a:rPr lang="ko-KR" altLang="en-US" sz="1600" dirty="0" smtClean="0"/>
              <a:t>유리보드</a:t>
            </a:r>
            <a:endParaRPr lang="ko-KR" altLang="en-US" sz="1600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2456472" y="2995945"/>
            <a:ext cx="1512168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2699792" y="2907528"/>
            <a:ext cx="1080120" cy="72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4067944" y="809416"/>
            <a:ext cx="1296144" cy="72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7596336" y="60932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전자칠판</a:t>
            </a:r>
            <a:endParaRPr lang="ko-KR" altLang="en-US" sz="1600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6588224" y="908720"/>
            <a:ext cx="117727" cy="1656184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모서리가 둥근 직사각형 43"/>
          <p:cNvSpPr/>
          <p:nvPr/>
        </p:nvSpPr>
        <p:spPr>
          <a:xfrm>
            <a:off x="2699792" y="3068960"/>
            <a:ext cx="1080120" cy="72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5652120" y="2924944"/>
            <a:ext cx="1080120" cy="72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5652120" y="3068960"/>
            <a:ext cx="1080120" cy="72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4427984" y="5733256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6850</a:t>
            </a:r>
            <a:endParaRPr lang="ko-KR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5536" y="5733256"/>
            <a:ext cx="27526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/>
              <a:t> 가변벽체 길이 </a:t>
            </a:r>
            <a:r>
              <a:rPr lang="en-US" altLang="ko-KR" dirty="0" smtClean="0"/>
              <a:t>: 2.2m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/>
              <a:t> 양 벽체 사이 간격 </a:t>
            </a:r>
            <a:r>
              <a:rPr lang="en-US" altLang="ko-KR" dirty="0" smtClean="0"/>
              <a:t>: 2m</a:t>
            </a:r>
            <a:endParaRPr lang="ko-KR" altLang="en-US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6732240" y="747288"/>
            <a:ext cx="216024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2195736" y="620688"/>
            <a:ext cx="475252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2466352" y="1004256"/>
            <a:ext cx="117727" cy="1656184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6732240" y="5877272"/>
            <a:ext cx="720080" cy="72008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6732240" y="6237312"/>
            <a:ext cx="720080" cy="72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6732240" y="6525344"/>
            <a:ext cx="720080" cy="72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" name="그룹 38"/>
          <p:cNvGrpSpPr/>
          <p:nvPr/>
        </p:nvGrpSpPr>
        <p:grpSpPr>
          <a:xfrm>
            <a:off x="2779336" y="2053312"/>
            <a:ext cx="692784" cy="476760"/>
            <a:chOff x="2929464" y="1282408"/>
            <a:chExt cx="692784" cy="476760"/>
          </a:xfrm>
        </p:grpSpPr>
        <p:sp>
          <p:nvSpPr>
            <p:cNvPr id="41" name="육각형 40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순서도: 연결자 49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순서도: 연결자 52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순서도: 연결자 53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순서도: 연결자 54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0" name="순서도: 연결자 59"/>
          <p:cNvSpPr/>
          <p:nvPr/>
        </p:nvSpPr>
        <p:spPr>
          <a:xfrm>
            <a:off x="3563888" y="3669622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순서도: 연결자 60"/>
          <p:cNvSpPr/>
          <p:nvPr/>
        </p:nvSpPr>
        <p:spPr>
          <a:xfrm>
            <a:off x="3568960" y="4206171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순서도: 연결자 61"/>
          <p:cNvSpPr/>
          <p:nvPr/>
        </p:nvSpPr>
        <p:spPr>
          <a:xfrm>
            <a:off x="3563888" y="3951963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순서도: 연결자 62"/>
          <p:cNvSpPr/>
          <p:nvPr/>
        </p:nvSpPr>
        <p:spPr>
          <a:xfrm>
            <a:off x="3568960" y="3429000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6" name="그룹 75"/>
          <p:cNvGrpSpPr/>
          <p:nvPr/>
        </p:nvGrpSpPr>
        <p:grpSpPr>
          <a:xfrm>
            <a:off x="5652120" y="2060848"/>
            <a:ext cx="692784" cy="476760"/>
            <a:chOff x="2929464" y="1282408"/>
            <a:chExt cx="692784" cy="476760"/>
          </a:xfrm>
        </p:grpSpPr>
        <p:sp>
          <p:nvSpPr>
            <p:cNvPr id="77" name="육각형 76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순서도: 연결자 77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순서도: 연결자 78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순서도: 연결자 79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순서도: 연결자 80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2" name="그룹 141"/>
          <p:cNvGrpSpPr/>
          <p:nvPr/>
        </p:nvGrpSpPr>
        <p:grpSpPr>
          <a:xfrm>
            <a:off x="4716016" y="4725144"/>
            <a:ext cx="692784" cy="476760"/>
            <a:chOff x="2929464" y="1282408"/>
            <a:chExt cx="692784" cy="476760"/>
          </a:xfrm>
        </p:grpSpPr>
        <p:sp>
          <p:nvSpPr>
            <p:cNvPr id="143" name="육각형 142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순서도: 연결자 143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순서도: 연결자 144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순서도: 연결자 145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7" name="순서도: 연결자 146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4" name="그룹 153"/>
          <p:cNvGrpSpPr/>
          <p:nvPr/>
        </p:nvGrpSpPr>
        <p:grpSpPr>
          <a:xfrm>
            <a:off x="5508104" y="3573016"/>
            <a:ext cx="692784" cy="476760"/>
            <a:chOff x="2929464" y="1282408"/>
            <a:chExt cx="692784" cy="476760"/>
          </a:xfrm>
        </p:grpSpPr>
        <p:sp>
          <p:nvSpPr>
            <p:cNvPr id="155" name="육각형 154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순서도: 연결자 155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" name="순서도: 연결자 156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8" name="순서도: 연결자 157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9" name="순서도: 연결자 158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3015772" y="3356992"/>
            <a:ext cx="216024" cy="980816"/>
            <a:chOff x="3995936" y="2060848"/>
            <a:chExt cx="216024" cy="980816"/>
          </a:xfrm>
        </p:grpSpPr>
        <p:sp>
          <p:nvSpPr>
            <p:cNvPr id="73" name="사다리꼴 72"/>
            <p:cNvSpPr/>
            <p:nvPr/>
          </p:nvSpPr>
          <p:spPr>
            <a:xfrm rot="16200000">
              <a:off x="3851920" y="220486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사다리꼴 73"/>
            <p:cNvSpPr/>
            <p:nvPr/>
          </p:nvSpPr>
          <p:spPr>
            <a:xfrm rot="5400000">
              <a:off x="3851920" y="268162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8" name="사다리꼴 87"/>
          <p:cNvSpPr/>
          <p:nvPr/>
        </p:nvSpPr>
        <p:spPr>
          <a:xfrm rot="5400000">
            <a:off x="3104544" y="3512216"/>
            <a:ext cx="504056" cy="216024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사다리꼴 88"/>
          <p:cNvSpPr/>
          <p:nvPr/>
        </p:nvSpPr>
        <p:spPr>
          <a:xfrm rot="16200000">
            <a:off x="3104544" y="3975588"/>
            <a:ext cx="504056" cy="216024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순서도: 연결자 89"/>
          <p:cNvSpPr/>
          <p:nvPr/>
        </p:nvSpPr>
        <p:spPr>
          <a:xfrm>
            <a:off x="2756137" y="3656135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순서도: 연결자 90"/>
          <p:cNvSpPr/>
          <p:nvPr/>
        </p:nvSpPr>
        <p:spPr>
          <a:xfrm>
            <a:off x="2761209" y="4192684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순서도: 연결자 91"/>
          <p:cNvSpPr/>
          <p:nvPr/>
        </p:nvSpPr>
        <p:spPr>
          <a:xfrm>
            <a:off x="2756137" y="3938476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순서도: 연결자 92"/>
          <p:cNvSpPr/>
          <p:nvPr/>
        </p:nvSpPr>
        <p:spPr>
          <a:xfrm>
            <a:off x="2761209" y="3415513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443606" y="632730"/>
            <a:ext cx="1157912" cy="743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강의녹화 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시스템 구축</a:t>
            </a:r>
            <a:endParaRPr lang="ko-KR" altLang="en-US" sz="1400" dirty="0"/>
          </a:p>
        </p:txBody>
      </p:sp>
      <p:sp>
        <p:nvSpPr>
          <p:cNvPr id="3" name="직사각형 2"/>
          <p:cNvSpPr/>
          <p:nvPr/>
        </p:nvSpPr>
        <p:spPr>
          <a:xfrm>
            <a:off x="443606" y="4437112"/>
            <a:ext cx="11791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책상</a:t>
            </a:r>
            <a:r>
              <a:rPr lang="en-US" altLang="ko-KR" sz="1400" dirty="0" smtClean="0"/>
              <a:t>:12</a:t>
            </a:r>
            <a:r>
              <a:rPr lang="ko-KR" altLang="en-US" sz="1400" dirty="0" smtClean="0"/>
              <a:t>개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의자</a:t>
            </a:r>
            <a:r>
              <a:rPr lang="en-US" altLang="ko-KR" sz="1400" dirty="0" smtClean="0"/>
              <a:t>:24</a:t>
            </a:r>
            <a:r>
              <a:rPr lang="ko-KR" altLang="en-US" sz="1400" dirty="0" smtClean="0"/>
              <a:t>개</a:t>
            </a:r>
            <a:endParaRPr lang="en-US" altLang="ko-KR" sz="1400" dirty="0" smtClean="0"/>
          </a:p>
        </p:txBody>
      </p:sp>
      <p:sp>
        <p:nvSpPr>
          <p:cNvPr id="64" name="모서리가 둥근 직사각형 63"/>
          <p:cNvSpPr/>
          <p:nvPr/>
        </p:nvSpPr>
        <p:spPr>
          <a:xfrm>
            <a:off x="2697472" y="1268884"/>
            <a:ext cx="900000" cy="31413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dirty="0" err="1" smtClean="0"/>
              <a:t>단초점</a:t>
            </a:r>
            <a:endParaRPr lang="en-US" altLang="ko-KR" sz="1000" dirty="0" smtClean="0"/>
          </a:p>
          <a:p>
            <a:pPr algn="ctr"/>
            <a:r>
              <a:rPr lang="ko-KR" altLang="en-US" sz="1000" dirty="0" err="1" smtClean="0"/>
              <a:t>프로젝터</a:t>
            </a:r>
            <a:endParaRPr lang="ko-KR" altLang="en-US" sz="1000" dirty="0"/>
          </a:p>
        </p:txBody>
      </p:sp>
      <p:sp>
        <p:nvSpPr>
          <p:cNvPr id="65" name="모서리가 둥근 직사각형 64"/>
          <p:cNvSpPr/>
          <p:nvPr/>
        </p:nvSpPr>
        <p:spPr>
          <a:xfrm>
            <a:off x="5462088" y="1229607"/>
            <a:ext cx="900000" cy="31413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dirty="0" err="1" smtClean="0"/>
              <a:t>단초점</a:t>
            </a:r>
            <a:endParaRPr lang="en-US" altLang="ko-KR" sz="1000" dirty="0" smtClean="0"/>
          </a:p>
          <a:p>
            <a:pPr algn="ctr"/>
            <a:r>
              <a:rPr lang="ko-KR" altLang="en-US" sz="1000" dirty="0" err="1" smtClean="0"/>
              <a:t>프로젝터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195736" y="620688"/>
            <a:ext cx="4752528" cy="4968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87624" y="278092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7430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226800" y="733640"/>
            <a:ext cx="216024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7524328" y="639661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화이트보드</a:t>
            </a:r>
            <a:endParaRPr lang="ko-KR" alt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7510680" y="571584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 </a:t>
            </a:r>
            <a:r>
              <a:rPr lang="ko-KR" altLang="en-US" sz="1600" dirty="0" smtClean="0"/>
              <a:t>유리보드</a:t>
            </a:r>
            <a:endParaRPr lang="ko-KR" altLang="en-US" sz="1600" dirty="0"/>
          </a:p>
        </p:txBody>
      </p:sp>
      <p:sp>
        <p:nvSpPr>
          <p:cNvPr id="42" name="모서리가 둥근 직사각형 41"/>
          <p:cNvSpPr/>
          <p:nvPr/>
        </p:nvSpPr>
        <p:spPr>
          <a:xfrm rot="5400000">
            <a:off x="1948648" y="4028592"/>
            <a:ext cx="1080120" cy="72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4067944" y="809416"/>
            <a:ext cx="1296144" cy="72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7596336" y="60932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전자칠판</a:t>
            </a:r>
            <a:endParaRPr lang="ko-KR" altLang="en-US" sz="1600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6588224" y="908720"/>
            <a:ext cx="117727" cy="1656184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4427984" y="5733256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6850</a:t>
            </a:r>
            <a:endParaRPr lang="ko-KR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5536" y="5733256"/>
            <a:ext cx="29306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/>
              <a:t> 가변벽체 길이 </a:t>
            </a:r>
            <a:r>
              <a:rPr lang="en-US" altLang="ko-KR" dirty="0" smtClean="0"/>
              <a:t>: 2.2m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/>
              <a:t> 양 벽체 사이 간격 </a:t>
            </a:r>
            <a:r>
              <a:rPr lang="en-US" altLang="ko-KR" dirty="0" smtClean="0"/>
              <a:t>: 1.6m</a:t>
            </a:r>
            <a:endParaRPr lang="ko-KR" altLang="en-US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6732240" y="747288"/>
            <a:ext cx="216024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2195736" y="620688"/>
            <a:ext cx="475252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2466352" y="1004256"/>
            <a:ext cx="117727" cy="1656184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6732240" y="5877272"/>
            <a:ext cx="720080" cy="72008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6732240" y="6237312"/>
            <a:ext cx="720080" cy="72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6732240" y="6525344"/>
            <a:ext cx="720080" cy="72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모서리가 둥근 직사각형 72"/>
          <p:cNvSpPr/>
          <p:nvPr/>
        </p:nvSpPr>
        <p:spPr>
          <a:xfrm rot="5400000">
            <a:off x="6156176" y="4080840"/>
            <a:ext cx="1080120" cy="72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6" name="그룹 95"/>
          <p:cNvGrpSpPr/>
          <p:nvPr/>
        </p:nvGrpSpPr>
        <p:grpSpPr>
          <a:xfrm>
            <a:off x="3857631" y="1974272"/>
            <a:ext cx="216024" cy="980816"/>
            <a:chOff x="3995936" y="2060848"/>
            <a:chExt cx="216024" cy="980816"/>
          </a:xfrm>
        </p:grpSpPr>
        <p:sp>
          <p:nvSpPr>
            <p:cNvPr id="74" name="사다리꼴 73"/>
            <p:cNvSpPr/>
            <p:nvPr/>
          </p:nvSpPr>
          <p:spPr>
            <a:xfrm rot="16200000">
              <a:off x="3851920" y="220486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사다리꼴 90"/>
            <p:cNvSpPr/>
            <p:nvPr/>
          </p:nvSpPr>
          <p:spPr>
            <a:xfrm rot="5400000">
              <a:off x="3851920" y="268162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7" name="그룹 96"/>
          <p:cNvGrpSpPr/>
          <p:nvPr/>
        </p:nvGrpSpPr>
        <p:grpSpPr>
          <a:xfrm>
            <a:off x="3857631" y="2910376"/>
            <a:ext cx="216024" cy="980816"/>
            <a:chOff x="3995936" y="2060848"/>
            <a:chExt cx="216024" cy="980816"/>
          </a:xfrm>
        </p:grpSpPr>
        <p:sp>
          <p:nvSpPr>
            <p:cNvPr id="98" name="사다리꼴 97"/>
            <p:cNvSpPr/>
            <p:nvPr/>
          </p:nvSpPr>
          <p:spPr>
            <a:xfrm rot="16200000">
              <a:off x="3851920" y="220486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사다리꼴 98"/>
            <p:cNvSpPr/>
            <p:nvPr/>
          </p:nvSpPr>
          <p:spPr>
            <a:xfrm rot="5400000">
              <a:off x="3851920" y="268162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1" name="사다리꼴 100"/>
          <p:cNvSpPr/>
          <p:nvPr/>
        </p:nvSpPr>
        <p:spPr>
          <a:xfrm rot="16200000">
            <a:off x="3713615" y="3990496"/>
            <a:ext cx="504056" cy="216024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사다리꼴 101"/>
          <p:cNvSpPr/>
          <p:nvPr/>
        </p:nvSpPr>
        <p:spPr>
          <a:xfrm rot="10800000">
            <a:off x="4086280" y="4370967"/>
            <a:ext cx="504056" cy="216024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3" name="그룹 102"/>
          <p:cNvGrpSpPr/>
          <p:nvPr/>
        </p:nvGrpSpPr>
        <p:grpSpPr>
          <a:xfrm flipV="1">
            <a:off x="5515640" y="1974271"/>
            <a:ext cx="216024" cy="980816"/>
            <a:chOff x="3995936" y="2060848"/>
            <a:chExt cx="216024" cy="980816"/>
          </a:xfrm>
        </p:grpSpPr>
        <p:sp>
          <p:nvSpPr>
            <p:cNvPr id="104" name="사다리꼴 103"/>
            <p:cNvSpPr/>
            <p:nvPr/>
          </p:nvSpPr>
          <p:spPr>
            <a:xfrm rot="16200000">
              <a:off x="3851920" y="220486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사다리꼴 104"/>
            <p:cNvSpPr/>
            <p:nvPr/>
          </p:nvSpPr>
          <p:spPr>
            <a:xfrm rot="5400000">
              <a:off x="3851920" y="268162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9" name="그룹 108"/>
          <p:cNvGrpSpPr/>
          <p:nvPr/>
        </p:nvGrpSpPr>
        <p:grpSpPr>
          <a:xfrm flipV="1">
            <a:off x="5515640" y="2910375"/>
            <a:ext cx="216024" cy="980816"/>
            <a:chOff x="3995936" y="2060848"/>
            <a:chExt cx="216024" cy="980816"/>
          </a:xfrm>
        </p:grpSpPr>
        <p:sp>
          <p:nvSpPr>
            <p:cNvPr id="110" name="사다리꼴 109"/>
            <p:cNvSpPr/>
            <p:nvPr/>
          </p:nvSpPr>
          <p:spPr>
            <a:xfrm rot="16200000">
              <a:off x="3851920" y="220486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사다리꼴 110"/>
            <p:cNvSpPr/>
            <p:nvPr/>
          </p:nvSpPr>
          <p:spPr>
            <a:xfrm rot="5400000">
              <a:off x="3851920" y="268162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7" name="사다리꼴 116"/>
          <p:cNvSpPr/>
          <p:nvPr/>
        </p:nvSpPr>
        <p:spPr>
          <a:xfrm rot="16200000" flipV="1">
            <a:off x="5371624" y="3990495"/>
            <a:ext cx="504056" cy="216024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8" name="그룹 117"/>
          <p:cNvGrpSpPr/>
          <p:nvPr/>
        </p:nvGrpSpPr>
        <p:grpSpPr>
          <a:xfrm rot="5400000" flipV="1">
            <a:off x="4917220" y="3984132"/>
            <a:ext cx="216024" cy="980816"/>
            <a:chOff x="3995936" y="2060848"/>
            <a:chExt cx="216024" cy="980816"/>
          </a:xfrm>
        </p:grpSpPr>
        <p:sp>
          <p:nvSpPr>
            <p:cNvPr id="119" name="사다리꼴 118"/>
            <p:cNvSpPr/>
            <p:nvPr/>
          </p:nvSpPr>
          <p:spPr>
            <a:xfrm rot="16200000">
              <a:off x="3851920" y="220486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사다리꼴 119"/>
            <p:cNvSpPr/>
            <p:nvPr/>
          </p:nvSpPr>
          <p:spPr>
            <a:xfrm rot="5400000">
              <a:off x="3851920" y="2681624"/>
              <a:ext cx="504056" cy="216024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8" name="순서도: 연결자 147"/>
          <p:cNvSpPr/>
          <p:nvPr/>
        </p:nvSpPr>
        <p:spPr>
          <a:xfrm>
            <a:off x="3667880" y="2082283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3" name="TextBox 182"/>
          <p:cNvSpPr txBox="1"/>
          <p:nvPr/>
        </p:nvSpPr>
        <p:spPr>
          <a:xfrm>
            <a:off x="3347864" y="1124744"/>
            <a:ext cx="646331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교탁</a:t>
            </a:r>
            <a:endParaRPr lang="ko-KR" altLang="en-US" dirty="0"/>
          </a:p>
        </p:txBody>
      </p:sp>
      <p:sp>
        <p:nvSpPr>
          <p:cNvPr id="93" name="순서도: 연결자 92"/>
          <p:cNvSpPr/>
          <p:nvPr/>
        </p:nvSpPr>
        <p:spPr>
          <a:xfrm>
            <a:off x="3670152" y="2289275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순서도: 연결자 93"/>
          <p:cNvSpPr/>
          <p:nvPr/>
        </p:nvSpPr>
        <p:spPr>
          <a:xfrm>
            <a:off x="3670152" y="2521291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순서도: 연결자 94"/>
          <p:cNvSpPr/>
          <p:nvPr/>
        </p:nvSpPr>
        <p:spPr>
          <a:xfrm>
            <a:off x="3672424" y="2728283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순서도: 연결자 105"/>
          <p:cNvSpPr/>
          <p:nvPr/>
        </p:nvSpPr>
        <p:spPr>
          <a:xfrm>
            <a:off x="3670152" y="2998971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순서도: 연결자 106"/>
          <p:cNvSpPr/>
          <p:nvPr/>
        </p:nvSpPr>
        <p:spPr>
          <a:xfrm>
            <a:off x="3672424" y="3205963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순서도: 연결자 107"/>
          <p:cNvSpPr/>
          <p:nvPr/>
        </p:nvSpPr>
        <p:spPr>
          <a:xfrm>
            <a:off x="3672424" y="3437979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순서도: 연결자 111"/>
          <p:cNvSpPr/>
          <p:nvPr/>
        </p:nvSpPr>
        <p:spPr>
          <a:xfrm>
            <a:off x="3674696" y="3644971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순서도: 연결자 112"/>
          <p:cNvSpPr/>
          <p:nvPr/>
        </p:nvSpPr>
        <p:spPr>
          <a:xfrm>
            <a:off x="3674696" y="3931579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순서도: 연결자 113"/>
          <p:cNvSpPr/>
          <p:nvPr/>
        </p:nvSpPr>
        <p:spPr>
          <a:xfrm>
            <a:off x="3676968" y="4138571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순서도: 연결자 120"/>
          <p:cNvSpPr/>
          <p:nvPr/>
        </p:nvSpPr>
        <p:spPr>
          <a:xfrm>
            <a:off x="5817140" y="2101698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순서도: 연결자 121"/>
          <p:cNvSpPr/>
          <p:nvPr/>
        </p:nvSpPr>
        <p:spPr>
          <a:xfrm>
            <a:off x="5819412" y="2308690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순서도: 연결자 122"/>
          <p:cNvSpPr/>
          <p:nvPr/>
        </p:nvSpPr>
        <p:spPr>
          <a:xfrm>
            <a:off x="5819412" y="2540706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순서도: 연결자 123"/>
          <p:cNvSpPr/>
          <p:nvPr/>
        </p:nvSpPr>
        <p:spPr>
          <a:xfrm>
            <a:off x="5821684" y="2747698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순서도: 연결자 124"/>
          <p:cNvSpPr/>
          <p:nvPr/>
        </p:nvSpPr>
        <p:spPr>
          <a:xfrm>
            <a:off x="5819412" y="3018386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순서도: 연결자 125"/>
          <p:cNvSpPr/>
          <p:nvPr/>
        </p:nvSpPr>
        <p:spPr>
          <a:xfrm>
            <a:off x="5821684" y="3225378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순서도: 연결자 129"/>
          <p:cNvSpPr/>
          <p:nvPr/>
        </p:nvSpPr>
        <p:spPr>
          <a:xfrm>
            <a:off x="5821684" y="3457394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순서도: 연결자 131"/>
          <p:cNvSpPr/>
          <p:nvPr/>
        </p:nvSpPr>
        <p:spPr>
          <a:xfrm>
            <a:off x="5823956" y="3664386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순서도: 연결자 132"/>
          <p:cNvSpPr/>
          <p:nvPr/>
        </p:nvSpPr>
        <p:spPr>
          <a:xfrm>
            <a:off x="5823956" y="3950994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순서도: 연결자 133"/>
          <p:cNvSpPr/>
          <p:nvPr/>
        </p:nvSpPr>
        <p:spPr>
          <a:xfrm>
            <a:off x="5826228" y="4157986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순서도: 연결자 134"/>
          <p:cNvSpPr/>
          <p:nvPr/>
        </p:nvSpPr>
        <p:spPr>
          <a:xfrm>
            <a:off x="4126353" y="4634009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순서도: 연결자 135"/>
          <p:cNvSpPr/>
          <p:nvPr/>
        </p:nvSpPr>
        <p:spPr>
          <a:xfrm>
            <a:off x="4338307" y="4634009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순서도: 연결자 136"/>
          <p:cNvSpPr/>
          <p:nvPr/>
        </p:nvSpPr>
        <p:spPr>
          <a:xfrm>
            <a:off x="4590336" y="4634009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순서도: 연결자 137"/>
          <p:cNvSpPr/>
          <p:nvPr/>
        </p:nvSpPr>
        <p:spPr>
          <a:xfrm>
            <a:off x="4806360" y="4641106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순서도: 연결자 138"/>
          <p:cNvSpPr/>
          <p:nvPr/>
        </p:nvSpPr>
        <p:spPr>
          <a:xfrm>
            <a:off x="5064420" y="4641106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순서도: 연결자 139"/>
          <p:cNvSpPr/>
          <p:nvPr/>
        </p:nvSpPr>
        <p:spPr>
          <a:xfrm>
            <a:off x="5263612" y="4634009"/>
            <a:ext cx="144016" cy="14401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52</Words>
  <Application>Microsoft Office PowerPoint</Application>
  <PresentationFormat>화면 슬라이드 쇼(4:3)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SAMSUNG</dc:creator>
  <cp:lastModifiedBy>전홍태</cp:lastModifiedBy>
  <cp:revision>51</cp:revision>
  <dcterms:created xsi:type="dcterms:W3CDTF">2015-12-23T03:53:11Z</dcterms:created>
  <dcterms:modified xsi:type="dcterms:W3CDTF">2016-01-06T05:51:25Z</dcterms:modified>
</cp:coreProperties>
</file>